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99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01A1-18DA-4062-8C81-19267756B5C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80CF28-5350-49F7-BE28-FA37C117DF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01A1-18DA-4062-8C81-19267756B5C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F28-5350-49F7-BE28-FA37C117D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01A1-18DA-4062-8C81-19267756B5C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F28-5350-49F7-BE28-FA37C117D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01A1-18DA-4062-8C81-19267756B5C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F28-5350-49F7-BE28-FA37C117D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01A1-18DA-4062-8C81-19267756B5C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F28-5350-49F7-BE28-FA37C117DF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01A1-18DA-4062-8C81-19267756B5C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F28-5350-49F7-BE28-FA37C117DF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01A1-18DA-4062-8C81-19267756B5C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F28-5350-49F7-BE28-FA37C117DF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01A1-18DA-4062-8C81-19267756B5C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F28-5350-49F7-BE28-FA37C117D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01A1-18DA-4062-8C81-19267756B5C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F28-5350-49F7-BE28-FA37C117D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01A1-18DA-4062-8C81-19267756B5C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F28-5350-49F7-BE28-FA37C117D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01A1-18DA-4062-8C81-19267756B5C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CF28-5350-49F7-BE28-FA37C117DF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52F01A1-18DA-4062-8C81-19267756B5C7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180CF28-5350-49F7-BE28-FA37C117DFE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ffectLst/>
                <a:latin typeface="Times New Roman"/>
                <a:ea typeface="Calibri"/>
                <a:cs typeface="Times New Roman"/>
              </a:rPr>
              <a:t>Использование информационных технологий в приобщении к ценностям здорового образа жизни всех субъектов образовательного процесса</a:t>
            </a:r>
            <a:r>
              <a:rPr lang="ru-RU" sz="28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r>
              <a:rPr lang="ru-RU" dirty="0" smtClean="0"/>
              <a:t>Линева Наталья Ивановна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395372"/>
            <a:ext cx="316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МБДОУ «Детский сад №20»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04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052736"/>
          </a:xfrm>
        </p:spPr>
        <p:txBody>
          <a:bodyPr/>
          <a:lstStyle/>
          <a:p>
            <a:r>
              <a:rPr lang="ru-RU" sz="2800" dirty="0" smtClean="0"/>
              <a:t>Работа с родителями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" y="1124744"/>
            <a:ext cx="9144020" cy="5733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" y="1124744"/>
            <a:ext cx="436727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655090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630" y="1104354"/>
            <a:ext cx="4536504" cy="209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77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7200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sz="7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использования </a:t>
            </a:r>
            <a:r>
              <a:rPr lang="ru-RU" dirty="0">
                <a:solidFill>
                  <a:schemeClr val="tx1"/>
                </a:solidFill>
              </a:rPr>
              <a:t>информационных  технологий в </a:t>
            </a:r>
            <a:r>
              <a:rPr lang="ru-RU" dirty="0" err="1">
                <a:solidFill>
                  <a:schemeClr val="tx1"/>
                </a:solidFill>
              </a:rPr>
              <a:t>здоровьесберегающих</a:t>
            </a:r>
            <a:r>
              <a:rPr lang="ru-RU" dirty="0">
                <a:solidFill>
                  <a:schemeClr val="tx1"/>
                </a:solidFill>
              </a:rPr>
              <a:t> технологиях обусловлена социальной потребностью в повышении качества здоровья, воспитания культуры здорового образа жизни детей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224300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привить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ценности здорового образа жизни через активное внедрение в образовательный процесс информационных технологий в соответствии с ФГОС дошкольного образования.</a:t>
            </a:r>
            <a:endParaRPr lang="ru-RU" sz="18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25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Расширить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представления об использовании информационно- коммуникационных технологий в образовательном процессе;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Способствовать воспитанию культуры здоровья и формированию ценностного представления о здоровом образе жизни с использованием ИКТ у детей дошкольного возраста.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Формировать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 родителей ценностных ориентаций, направленных на сохранение и укрепление здоровья воспитанников.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439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404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3" y="512676"/>
            <a:ext cx="8770565" cy="61206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117161" y="2492896"/>
            <a:ext cx="3168352" cy="165618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Преимущества использования ИКТ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6290116" y="3068960"/>
            <a:ext cx="792088" cy="50405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427984" y="4182483"/>
            <a:ext cx="504056" cy="648072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2325073" y="3068960"/>
            <a:ext cx="792088" cy="504056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4427984" y="1844824"/>
            <a:ext cx="504056" cy="648072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7180" y="2526299"/>
            <a:ext cx="2001545" cy="165618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Стимул </a:t>
            </a:r>
            <a:r>
              <a:rPr lang="ru-RU" b="1" i="1" dirty="0" err="1" smtClean="0">
                <a:solidFill>
                  <a:schemeClr val="tx1"/>
                </a:solidFill>
              </a:rPr>
              <a:t>позн</a:t>
            </a:r>
            <a:r>
              <a:rPr lang="ru-RU" b="1" i="1" dirty="0" smtClean="0">
                <a:solidFill>
                  <a:schemeClr val="tx1"/>
                </a:solidFill>
              </a:rPr>
              <a:t>-ой активности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700564" y="4832408"/>
            <a:ext cx="2001545" cy="165618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Привлечение внимания 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082204" y="2526299"/>
            <a:ext cx="2001545" cy="1682312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Инфо-я понятная дошкольникам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700564" y="231978"/>
            <a:ext cx="2001545" cy="165618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Интерес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7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859216" cy="764704"/>
          </a:xfrm>
        </p:spPr>
        <p:txBody>
          <a:bodyPr/>
          <a:lstStyle/>
          <a:p>
            <a:r>
              <a:rPr lang="ru-RU" sz="2800" b="1" dirty="0" smtClean="0"/>
              <a:t>Использование презентации </a:t>
            </a:r>
            <a:endParaRPr lang="ru-RU" sz="28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448714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54293"/>
            <a:ext cx="4850904" cy="272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49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835496"/>
          </a:xfrm>
        </p:spPr>
        <p:txBody>
          <a:bodyPr/>
          <a:lstStyle/>
          <a:p>
            <a:r>
              <a:rPr lang="ru-RU" sz="3200" dirty="0" smtClean="0"/>
              <a:t>Использование интерактивной доски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7483"/>
            <a:ext cx="2232248" cy="297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101" y="1127482"/>
            <a:ext cx="2232248" cy="297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63479"/>
            <a:ext cx="3493273" cy="465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042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643192" cy="792088"/>
          </a:xfrm>
        </p:spPr>
        <p:txBody>
          <a:bodyPr/>
          <a:lstStyle/>
          <a:p>
            <a:r>
              <a:rPr lang="ru-RU" sz="2800" dirty="0" smtClean="0"/>
              <a:t>Физкультминутки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16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38121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4648896" cy="261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93883"/>
            <a:ext cx="4464496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039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60840" cy="720080"/>
          </a:xfrm>
        </p:spPr>
        <p:txBody>
          <a:bodyPr/>
          <a:lstStyle/>
          <a:p>
            <a:r>
              <a:rPr lang="ru-RU" sz="2800" dirty="0" smtClean="0"/>
              <a:t>Зрительная гимнастика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1" y="1484784"/>
            <a:ext cx="3927581" cy="523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8" y="1052736"/>
            <a:ext cx="4070225" cy="542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984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82</TotalTime>
  <Words>142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Использование информационных технологий в приобщении к ценностям здорового образа жизни всех субъектов образовательного процесса </vt:lpstr>
      <vt:lpstr>Актуальность</vt:lpstr>
      <vt:lpstr>Цель</vt:lpstr>
      <vt:lpstr>Задачи</vt:lpstr>
      <vt:lpstr>Презентация PowerPoint</vt:lpstr>
      <vt:lpstr>Использование презентации </vt:lpstr>
      <vt:lpstr>Использование интерактивной доски</vt:lpstr>
      <vt:lpstr>Физкультминутки</vt:lpstr>
      <vt:lpstr>Зрительная гимнастика</vt:lpstr>
      <vt:lpstr>Работа с родителями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информационных технологий в приобщении к ценностям здорового образа жизни всех субъектов образовательного процесса</dc:title>
  <dc:creator>Николай Линёв</dc:creator>
  <cp:lastModifiedBy>HP</cp:lastModifiedBy>
  <cp:revision>9</cp:revision>
  <dcterms:created xsi:type="dcterms:W3CDTF">2019-11-18T21:06:53Z</dcterms:created>
  <dcterms:modified xsi:type="dcterms:W3CDTF">2022-05-19T11:43:39Z</dcterms:modified>
</cp:coreProperties>
</file>